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405" autoAdjust="0"/>
  </p:normalViewPr>
  <p:slideViewPr>
    <p:cSldViewPr showGuides="1">
      <p:cViewPr varScale="1">
        <p:scale>
          <a:sx n="77" d="100"/>
          <a:sy n="77" d="100"/>
        </p:scale>
        <p:origin x="-90" y="-618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17/03/2021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9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06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653</Words>
  <Application>Microsoft Office PowerPoint</Application>
  <PresentationFormat>Özel</PresentationFormat>
  <Paragraphs>202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pc</cp:lastModifiedBy>
  <cp:revision>291</cp:revision>
  <dcterms:created xsi:type="dcterms:W3CDTF">2014-09-22T14:05:42Z</dcterms:created>
  <dcterms:modified xsi:type="dcterms:W3CDTF">2021-03-17T09:31:41Z</dcterms:modified>
</cp:coreProperties>
</file>